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0"/>
    <p:restoredTop sz="93660"/>
  </p:normalViewPr>
  <p:slideViewPr>
    <p:cSldViewPr snapToGrid="0" snapToObjects="1">
      <p:cViewPr varScale="1">
        <p:scale>
          <a:sx n="144" d="100"/>
          <a:sy n="144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10363200" cy="838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8534400" cy="1219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accent2"/>
                </a:solidFill>
                <a:latin typeface="Skia"/>
                <a:cs typeface="Ski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2589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ran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529013"/>
            <a:ext cx="4165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835" y="533400"/>
            <a:ext cx="9296565" cy="1600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45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  <a:prstGeom prst="rect">
            <a:avLst/>
          </a:prstGeom>
        </p:spPr>
        <p:txBody>
          <a:bodyPr vert="horz"/>
          <a:lstStyle>
            <a:lvl1pPr>
              <a:defRPr sz="3600"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831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Skia"/>
                <a:cs typeface="Skia"/>
              </a:defRPr>
            </a:lvl1pPr>
            <a:lvl2pPr>
              <a:defRPr sz="2000" b="1">
                <a:latin typeface="Skia"/>
                <a:cs typeface="Skia"/>
              </a:defRPr>
            </a:lvl2pPr>
            <a:lvl3pPr>
              <a:defRPr sz="2000" b="1">
                <a:latin typeface="Skia"/>
                <a:cs typeface="Skia"/>
              </a:defRPr>
            </a:lvl3pPr>
            <a:lvl4pPr>
              <a:defRPr sz="1800">
                <a:latin typeface="Skia"/>
                <a:cs typeface="Skia"/>
              </a:defRPr>
            </a:lvl4pPr>
            <a:lvl5pPr>
              <a:defRPr sz="1800">
                <a:latin typeface="Skia"/>
                <a:cs typeface="Skia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4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7F7F7F"/>
                </a:solidFill>
                <a:latin typeface="Skia"/>
                <a:cs typeface="Skia"/>
              </a:defRPr>
            </a:lvl1pPr>
            <a:lvl2pPr>
              <a:defRPr sz="2400">
                <a:solidFill>
                  <a:srgbClr val="7F7F7F"/>
                </a:solidFill>
                <a:latin typeface="Skia"/>
                <a:cs typeface="Skia"/>
              </a:defRPr>
            </a:lvl2pPr>
            <a:lvl3pPr>
              <a:defRPr sz="2000">
                <a:solidFill>
                  <a:srgbClr val="7F7F7F"/>
                </a:solidFill>
                <a:latin typeface="Skia"/>
                <a:cs typeface="Skia"/>
              </a:defRPr>
            </a:lvl3pPr>
            <a:lvl4pPr>
              <a:defRPr sz="1800">
                <a:solidFill>
                  <a:srgbClr val="7F7F7F"/>
                </a:solidFill>
                <a:latin typeface="Skia"/>
                <a:cs typeface="Skia"/>
              </a:defRPr>
            </a:lvl4pPr>
            <a:lvl5pPr>
              <a:defRPr sz="1800">
                <a:solidFill>
                  <a:srgbClr val="7F7F7F"/>
                </a:solidFill>
                <a:latin typeface="Skia"/>
                <a:cs typeface="Sk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7F7F7F"/>
                </a:solidFill>
                <a:latin typeface="Skia"/>
                <a:cs typeface="Skia"/>
              </a:defRPr>
            </a:lvl1pPr>
            <a:lvl2pPr>
              <a:defRPr sz="2400">
                <a:solidFill>
                  <a:srgbClr val="7F7F7F"/>
                </a:solidFill>
                <a:latin typeface="Skia"/>
                <a:cs typeface="Skia"/>
              </a:defRPr>
            </a:lvl2pPr>
            <a:lvl3pPr>
              <a:defRPr sz="2000">
                <a:solidFill>
                  <a:srgbClr val="7F7F7F"/>
                </a:solidFill>
                <a:latin typeface="Skia"/>
                <a:cs typeface="Skia"/>
              </a:defRPr>
            </a:lvl3pPr>
            <a:lvl4pPr>
              <a:defRPr sz="1800">
                <a:solidFill>
                  <a:srgbClr val="7F7F7F"/>
                </a:solidFill>
                <a:latin typeface="Skia"/>
                <a:cs typeface="Skia"/>
              </a:defRPr>
            </a:lvl4pPr>
            <a:lvl5pPr>
              <a:defRPr sz="1800">
                <a:solidFill>
                  <a:srgbClr val="7F7F7F"/>
                </a:solidFill>
                <a:latin typeface="Skia"/>
                <a:cs typeface="Sk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42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7F7F7F"/>
                </a:solidFill>
                <a:latin typeface="Skia"/>
                <a:cs typeface="Sk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kia"/>
                <a:cs typeface="Skia"/>
              </a:defRPr>
            </a:lvl1pPr>
            <a:lvl2pPr>
              <a:defRPr sz="2000">
                <a:latin typeface="Skia"/>
                <a:cs typeface="Skia"/>
              </a:defRPr>
            </a:lvl2pPr>
            <a:lvl3pPr>
              <a:defRPr sz="1800">
                <a:latin typeface="Skia"/>
                <a:cs typeface="Skia"/>
              </a:defRPr>
            </a:lvl3pPr>
            <a:lvl4pPr>
              <a:defRPr sz="1600">
                <a:latin typeface="Skia"/>
                <a:cs typeface="Skia"/>
              </a:defRPr>
            </a:lvl4pPr>
            <a:lvl5pPr>
              <a:defRPr sz="1600">
                <a:latin typeface="Skia"/>
                <a:cs typeface="Sk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solidFill>
                  <a:srgbClr val="7F7F7F"/>
                </a:solidFill>
                <a:latin typeface="Skia"/>
                <a:cs typeface="Sk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Skia"/>
                <a:cs typeface="Skia"/>
              </a:defRPr>
            </a:lvl1pPr>
            <a:lvl2pPr>
              <a:defRPr sz="2000">
                <a:latin typeface="Skia"/>
                <a:cs typeface="Skia"/>
              </a:defRPr>
            </a:lvl2pPr>
            <a:lvl3pPr>
              <a:defRPr sz="1800">
                <a:latin typeface="Skia"/>
                <a:cs typeface="Skia"/>
              </a:defRPr>
            </a:lvl3pPr>
            <a:lvl4pPr>
              <a:defRPr sz="1600">
                <a:latin typeface="Skia"/>
                <a:cs typeface="Skia"/>
              </a:defRPr>
            </a:lvl4pPr>
            <a:lvl5pPr>
              <a:defRPr sz="1600">
                <a:latin typeface="Skia"/>
                <a:cs typeface="Sk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32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7416800" y="174626"/>
            <a:ext cx="4267200" cy="11969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fr-FR" sz="4400" smtClean="0">
                <a:solidFill>
                  <a:srgbClr val="7F7F7F"/>
                </a:solidFill>
                <a:latin typeface="Skia" charset="0"/>
                <a:cs typeface="Skia" charset="0"/>
              </a:rPr>
              <a:t>Cliquez et modifiez le titre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5892800" cy="1477962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82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406400" y="152400"/>
            <a:ext cx="4978400" cy="3810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1" i="1" smtClean="0">
                <a:solidFill>
                  <a:srgbClr val="7F7F7F"/>
                </a:solidFill>
                <a:latin typeface="Skia" charset="0"/>
                <a:cs typeface="Skia" charset="0"/>
              </a:rPr>
              <a:t>Cliquez et modifiez le titre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400800" y="152400"/>
            <a:ext cx="4978400" cy="3810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1" i="1" smtClean="0">
                <a:solidFill>
                  <a:srgbClr val="7F7F7F"/>
                </a:solidFill>
                <a:latin typeface="Skia" charset="0"/>
                <a:cs typeface="Skia" charset="0"/>
              </a:rPr>
              <a:t>Cliquez et modifiez le titre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06400" y="3657600"/>
            <a:ext cx="4978400" cy="3810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1" i="1" smtClean="0">
                <a:solidFill>
                  <a:srgbClr val="7F7F7F"/>
                </a:solidFill>
                <a:latin typeface="Skia" charset="0"/>
                <a:cs typeface="Skia" charset="0"/>
              </a:rPr>
              <a:t>Cliquez et modifiez le titre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400800" y="3657600"/>
            <a:ext cx="4978400" cy="38100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2000" b="1" i="1" smtClean="0">
                <a:solidFill>
                  <a:srgbClr val="7F7F7F"/>
                </a:solidFill>
                <a:latin typeface="Skia" charset="0"/>
                <a:cs typeface="Skia" charset="0"/>
              </a:rPr>
              <a:t>Cliquez et modifiez le titre</a:t>
            </a:r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0"/>
          </p:nvPr>
        </p:nvSpPr>
        <p:spPr>
          <a:xfrm>
            <a:off x="6604000" y="628650"/>
            <a:ext cx="4214283" cy="2370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 dirty="0" smtClean="0"/>
          </a:p>
        </p:txBody>
      </p:sp>
      <p:sp>
        <p:nvSpPr>
          <p:cNvPr id="10" name="Espace réservé pour une image  2"/>
          <p:cNvSpPr>
            <a:spLocks noGrp="1"/>
          </p:cNvSpPr>
          <p:nvPr>
            <p:ph type="pic" idx="11"/>
          </p:nvPr>
        </p:nvSpPr>
        <p:spPr>
          <a:xfrm>
            <a:off x="662517" y="609600"/>
            <a:ext cx="4214283" cy="2370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 dirty="0" smtClean="0"/>
          </a:p>
        </p:txBody>
      </p:sp>
      <p:sp>
        <p:nvSpPr>
          <p:cNvPr id="11" name="Espace réservé pour une image  2"/>
          <p:cNvSpPr>
            <a:spLocks noGrp="1"/>
          </p:cNvSpPr>
          <p:nvPr>
            <p:ph type="pic" idx="12"/>
          </p:nvPr>
        </p:nvSpPr>
        <p:spPr>
          <a:xfrm>
            <a:off x="6555317" y="4106466"/>
            <a:ext cx="4214283" cy="2370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 dirty="0" smtClean="0"/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560917" y="4106466"/>
            <a:ext cx="4214283" cy="237053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55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ubick-c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187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835" y="533400"/>
            <a:ext cx="9296565" cy="1600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870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an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18" y="3962401"/>
            <a:ext cx="3541183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2400" y="457200"/>
            <a:ext cx="9296565" cy="1600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e l'image de la bibliothèque 6"/>
          <p:cNvSpPr>
            <a:spLocks noGrp="1"/>
          </p:cNvSpPr>
          <p:nvPr>
            <p:ph type="clipArt" sz="quarter" idx="10"/>
          </p:nvPr>
        </p:nvSpPr>
        <p:spPr>
          <a:xfrm>
            <a:off x="2286000" y="3048000"/>
            <a:ext cx="3200400" cy="2057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22160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ran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33" y="4089400"/>
            <a:ext cx="3437467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835" y="533400"/>
            <a:ext cx="9296565" cy="16002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Skia"/>
                <a:cs typeface="Skia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755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 rot="16200000">
            <a:off x="-909337" y="868691"/>
            <a:ext cx="2286000" cy="33855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fr-FR" sz="1600" smtClean="0">
                <a:latin typeface="Skia" charset="0"/>
                <a:cs typeface="Skia" charset="0"/>
              </a:rPr>
              <a:t>Club</a:t>
            </a:r>
            <a:r>
              <a:rPr lang="fr-FR" sz="1600" baseline="0" smtClean="0">
                <a:latin typeface="Skia" charset="0"/>
                <a:cs typeface="Skia" charset="0"/>
              </a:rPr>
              <a:t> Multimédia</a:t>
            </a:r>
            <a:endParaRPr lang="fr-FR" sz="1600" dirty="0" smtClean="0">
              <a:latin typeface="Skia" charset="0"/>
              <a:cs typeface="Skia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3891380"/>
            <a:ext cx="10363200" cy="838200"/>
          </a:xfrm>
        </p:spPr>
        <p:txBody>
          <a:bodyPr/>
          <a:lstStyle/>
          <a:p>
            <a:r>
              <a:rPr lang="fr-FR" dirty="0" smtClean="0"/>
              <a:t>CLUB MULTIMÉDIA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0427" y="5715620"/>
            <a:ext cx="9507985" cy="810087"/>
          </a:xfrm>
        </p:spPr>
        <p:txBody>
          <a:bodyPr>
            <a:normAutofit fontScale="92500"/>
          </a:bodyPr>
          <a:lstStyle/>
          <a:p>
            <a:r>
              <a:rPr lang="fr-FR" dirty="0" smtClean="0">
                <a:latin typeface="Work Sans" charset="0"/>
                <a:ea typeface="Work Sans" charset="0"/>
                <a:cs typeface="Work Sans" charset="0"/>
              </a:rPr>
              <a:t>ASSEMBLÉE GÉNÉRALE  - </a:t>
            </a:r>
            <a:r>
              <a:rPr lang="fr-FR" dirty="0" smtClean="0">
                <a:latin typeface="Work Sans" charset="0"/>
                <a:ea typeface="Work Sans" charset="0"/>
                <a:cs typeface="Work Sans" charset="0"/>
              </a:rPr>
              <a:t>14 SEPTEMBRE 2023</a:t>
            </a:r>
            <a:endParaRPr lang="fr-FR" dirty="0"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513" y="435006"/>
            <a:ext cx="5530198" cy="345637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225" y="4488530"/>
            <a:ext cx="2196388" cy="12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Le planning du 1er trimestre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38310"/>
            <a:ext cx="6501414" cy="49831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Sur le site :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</a:t>
            </a:r>
            <a:r>
              <a:rPr lang="fr-FR" sz="3200" dirty="0" err="1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www.club-multimedia.fr</a:t>
            </a:r>
            <a:endParaRPr lang="fr-FR" sz="3200" dirty="0" smtClean="0">
              <a:solidFill>
                <a:srgbClr val="00206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588" y="2448018"/>
            <a:ext cx="7349696" cy="37574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Inscriptions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38310"/>
            <a:ext cx="6501414" cy="49831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Avec le bulletin d’inscription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</a:t>
            </a:r>
            <a:endParaRPr lang="fr-FR" sz="3200" dirty="0" smtClean="0">
              <a:solidFill>
                <a:srgbClr val="00206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38" y="1788159"/>
            <a:ext cx="5951738" cy="48810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385852" y="5049176"/>
            <a:ext cx="4013076" cy="863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Work Sans" charset="0"/>
                <a:ea typeface="Work Sans" charset="0"/>
                <a:cs typeface="Work Sans" charset="0"/>
              </a:rPr>
              <a:t>Montant de </a:t>
            </a:r>
            <a:r>
              <a:rPr lang="fr-FR" sz="2400" smtClean="0">
                <a:latin typeface="Work Sans" charset="0"/>
                <a:ea typeface="Work Sans" charset="0"/>
                <a:cs typeface="Work Sans" charset="0"/>
              </a:rPr>
              <a:t>l’adhésion annuelle : 30 €</a:t>
            </a:r>
            <a:endParaRPr lang="fr-FR" sz="2400" dirty="0"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7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Projets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38310"/>
            <a:ext cx="9173592" cy="49831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Assurer le continuité des ateliers et des conférences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Ateliers ponctuels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Sites gouvernementaux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Commander au Drive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Lire le journal sur tablette</a:t>
            </a:r>
          </a:p>
          <a:p>
            <a:pPr lvl="1"/>
            <a:r>
              <a:rPr lang="mr-IN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…</a:t>
            </a:r>
            <a:endParaRPr lang="fr-FR" sz="1600" b="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Contacter d’autres associations ou partenaires pour monter des projets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Famille de la Baie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École Notre-Dame de la Sagesse</a:t>
            </a:r>
            <a:endParaRPr lang="fr-FR" sz="1600" b="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</a:t>
            </a:r>
            <a:endParaRPr lang="fr-FR" sz="3200" dirty="0" smtClean="0">
              <a:solidFill>
                <a:srgbClr val="00206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78" y="3187084"/>
            <a:ext cx="4576922" cy="267217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Merci à tous !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2571" y="1977503"/>
            <a:ext cx="10357282" cy="756820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C’est l’heure de l’apéro !!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Préparé par Marie-Annick et Jean-Pierre</a:t>
            </a:r>
            <a:endParaRPr lang="fr-FR" sz="3600" dirty="0" smtClean="0">
              <a:solidFill>
                <a:srgbClr val="00206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97" y="3451194"/>
            <a:ext cx="2949606" cy="29496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Le</a:t>
            </a:r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club </a:t>
            </a:r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multimédia, ses missions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54584"/>
            <a:ext cx="7486835" cy="4368385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Initier et former à l’informatique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et/ou au multimédia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Réduire la fracture numérique ou l’</a:t>
            </a:r>
            <a:r>
              <a:rPr lang="fr-FR" sz="2400" dirty="0" err="1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illectronisme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Assister, dépanner en cas de difficultés avec l’informatique</a:t>
            </a:r>
          </a:p>
          <a:p>
            <a:pPr lvl="1">
              <a:buFont typeface="Wingdings" charset="2"/>
              <a:buChar char="§"/>
            </a:pPr>
            <a:r>
              <a:rPr lang="fr-FR" sz="24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Assistance individuelle (ex: </a:t>
            </a:r>
            <a:r>
              <a:rPr lang="fr-FR" sz="24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impôts sous réserve de </a:t>
            </a:r>
            <a:r>
              <a:rPr lang="fr-FR" sz="24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confidentialité) </a:t>
            </a:r>
          </a:p>
          <a:p>
            <a:pPr lvl="1">
              <a:buFont typeface="Wingdings" charset="2"/>
              <a:buChar char="§"/>
            </a:pPr>
            <a:r>
              <a:rPr lang="fr-FR" sz="24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Réorienter vers les services publics concernés (centre des impôts, banque)</a:t>
            </a:r>
            <a:endParaRPr lang="fr-FR" sz="2400" b="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658" y="1354584"/>
            <a:ext cx="4034013" cy="25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Avec quels outils ?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143001"/>
            <a:ext cx="5622524" cy="4983163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Mise en place d’ateliers uniques ou sur plusieurs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semaines avec animateurs bénévoles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pPr lvl="1">
              <a:buFont typeface="Wingdings" charset="2"/>
              <a:buChar char="§"/>
            </a:pPr>
            <a:r>
              <a:rPr lang="fr-FR" sz="24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Évaluation des personnes intéressées avant chaque série d’ateliers</a:t>
            </a:r>
          </a:p>
          <a:p>
            <a:pPr lvl="1">
              <a:buFont typeface="Wingdings" charset="2"/>
              <a:buChar char="§"/>
            </a:pPr>
            <a:r>
              <a:rPr lang="fr-FR" sz="24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Évaluation des connaissances des adhérents à la fin de chaque atelier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Un site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internet avec le planning des ateliers et un formulaire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d’inscription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Une salle informatique équipée fournie par la Mairie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5" y="1143001"/>
            <a:ext cx="4305670" cy="22012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15" y="3713826"/>
            <a:ext cx="4335436" cy="22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Assemblée Générale Statutaire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38310"/>
            <a:ext cx="5622524" cy="49831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Bilan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moral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Bilan financier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Bureau et CA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CA sortant</a:t>
            </a:r>
          </a:p>
          <a:p>
            <a:pPr lvl="1"/>
            <a:r>
              <a:rPr lang="fr-FR" sz="1600" b="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Nouveau CA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Les animateurs et les ateliers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Planning 2023 </a:t>
            </a:r>
            <a:r>
              <a:rPr lang="mr-IN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–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 2024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Inscriptions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Projets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51" y="1338310"/>
            <a:ext cx="4266214" cy="2886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Bilan moral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6806"/>
            <a:ext cx="5003800" cy="2946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088" y="2858609"/>
            <a:ext cx="5943600" cy="36747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27283" y="5060272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Work Sans" charset="0"/>
                <a:ea typeface="Work Sans" charset="0"/>
                <a:cs typeface="Work Sans" charset="0"/>
              </a:rPr>
              <a:t>► Vote</a:t>
            </a:r>
            <a:endParaRPr lang="fr-FR" sz="4000" b="1" dirty="0">
              <a:solidFill>
                <a:srgbClr val="FF000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351885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Bilan financier au 31.08.23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3728899"/>
            <a:ext cx="3949700" cy="2984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3" y="833299"/>
            <a:ext cx="4102100" cy="2895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079" y="833299"/>
            <a:ext cx="4165600" cy="42672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158578" y="5592933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Work Sans" charset="0"/>
                <a:ea typeface="Work Sans" charset="0"/>
                <a:cs typeface="Work Sans" charset="0"/>
              </a:rPr>
              <a:t>► Vote</a:t>
            </a:r>
            <a:endParaRPr lang="fr-FR" sz="4000" b="1" dirty="0">
              <a:solidFill>
                <a:srgbClr val="FF000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Conseil d’Administration sortant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38310"/>
            <a:ext cx="5622524" cy="49831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Anne LE JEUNE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Marie-Hélène SIMON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Marie-Annick CONRAUD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Aurélie BOSSARD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Bernard BOURSON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Jean-Pierre AMET - Trésorier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Yvon GAC - Secrétaire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Guy MORDRET - Président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51" y="1338310"/>
            <a:ext cx="4266214" cy="28868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805" y="4971494"/>
            <a:ext cx="364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Tous animateurs bénévoles</a:t>
            </a:r>
            <a:endParaRPr lang="fr-FR" sz="2000" dirty="0">
              <a:solidFill>
                <a:srgbClr val="00206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09999" y="5651523"/>
            <a:ext cx="4054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Work Sans" charset="0"/>
                <a:ea typeface="Work Sans" charset="0"/>
                <a:cs typeface="Work Sans" charset="0"/>
              </a:rPr>
              <a:t>Des candidatures ?</a:t>
            </a:r>
            <a:endParaRPr lang="fr-FR" sz="3200" dirty="0">
              <a:solidFill>
                <a:srgbClr val="FF000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Conseil d’Administration entrant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338310"/>
            <a:ext cx="5622524" cy="4983163"/>
          </a:xfrm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Anne LE JEUNE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Marie-Hélène SIMON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Marie-Annick CONRAUX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Anne RICAUD - HERVÉ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Yvon GAC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Bernard BOURSON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Christophe ABALLÉA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Éric PROVANDIER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Jean-Pierre AMET - Trésorier</a:t>
            </a:r>
          </a:p>
          <a:p>
            <a:r>
              <a:rPr lang="fr-FR" sz="2400" dirty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Aurélie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BOSSARD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- Secrétaire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Guy MORDRET - Président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919652" y="4350057"/>
            <a:ext cx="426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nimateurs bénévoles ou autre fonction</a:t>
            </a:r>
            <a:endParaRPr lang="fr-FR" sz="2000" dirty="0">
              <a:solidFill>
                <a:srgbClr val="00206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51" y="1338310"/>
            <a:ext cx="4266214" cy="244782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158578" y="5592933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Work Sans" charset="0"/>
                <a:ea typeface="Work Sans" charset="0"/>
                <a:cs typeface="Work Sans" charset="0"/>
              </a:rPr>
              <a:t>► Vote</a:t>
            </a:r>
            <a:endParaRPr lang="fr-FR" sz="4000" b="1" dirty="0">
              <a:solidFill>
                <a:srgbClr val="FF0000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Work Sans" charset="0"/>
                <a:ea typeface="Work Sans" charset="0"/>
                <a:cs typeface="Work Sans" charset="0"/>
              </a:rPr>
              <a:t>Les animateurs et les ateliers</a:t>
            </a:r>
            <a:endParaRPr lang="fr-FR" b="1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338310"/>
            <a:ext cx="10972801" cy="4983163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Smartphone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 			Anne LE JEUNE et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Marie-Hélène SIMON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Réseaux sociaux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	Aurélie </a:t>
            </a:r>
            <a:r>
              <a:rPr lang="fr-FR" sz="2400" dirty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BOSSARD 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Généalogie</a:t>
            </a:r>
            <a:r>
              <a:rPr lang="fr-FR" sz="2400" b="1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		Yvon </a:t>
            </a:r>
            <a:r>
              <a:rPr lang="fr-FR" sz="2400" dirty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GAC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Bureautique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		Bernard BOURSON, Christophe ABALLEA, 					Guy MORDRET</a:t>
            </a:r>
            <a:endParaRPr lang="fr-FR" sz="240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PC &amp; usages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		Éric </a:t>
            </a:r>
            <a:r>
              <a:rPr lang="fr-FR" sz="2400" dirty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PROVANDIER</a:t>
            </a:r>
          </a:p>
          <a:p>
            <a:r>
              <a:rPr lang="fr-FR" sz="2400" b="1" dirty="0" err="1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Youtube</a:t>
            </a:r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, Google </a:t>
            </a:r>
            <a:r>
              <a:rPr lang="fr-FR" sz="2400" b="1" dirty="0" err="1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Maps</a:t>
            </a:r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, </a:t>
            </a:r>
            <a:r>
              <a:rPr lang="mr-IN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…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Jean-Pierre AMET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WordPress, </a:t>
            </a:r>
            <a:r>
              <a:rPr lang="fr-FR" sz="2400" b="1" dirty="0" err="1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Wix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		Guy MORDRET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Intelligence Artificielle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Christophe ABALLEA, Guy MORDRET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Work Sans" charset="0"/>
                <a:ea typeface="Work Sans" charset="0"/>
                <a:cs typeface="Work Sans" charset="0"/>
              </a:rPr>
              <a:t>Conférence</a:t>
            </a:r>
            <a:r>
              <a:rPr lang="fr-FR" sz="2400" dirty="0" smtClean="0">
                <a:solidFill>
                  <a:schemeClr val="tx2"/>
                </a:solidFill>
                <a:latin typeface="Work Sans" charset="0"/>
                <a:ea typeface="Work Sans" charset="0"/>
                <a:cs typeface="Work Sans" charset="0"/>
              </a:rPr>
              <a:t>			Guy MORDRET</a:t>
            </a:r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 smtClean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  <a:p>
            <a:endParaRPr lang="fr-FR" sz="2400" dirty="0">
              <a:solidFill>
                <a:schemeClr val="tx2"/>
              </a:solidFill>
              <a:latin typeface="Work Sans" charset="0"/>
              <a:ea typeface="Work Sans" charset="0"/>
              <a:cs typeface="Work Sans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421" y="6126164"/>
            <a:ext cx="1004979" cy="5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4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ximandre">
  <a:themeElements>
    <a:clrScheme name="Nouvelle présentation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305</Words>
  <Application>Microsoft Macintosh PowerPoint</Application>
  <PresentationFormat>Grand écran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Franklin Gothic Book</vt:lpstr>
      <vt:lpstr>ＭＳ Ｐゴシック</vt:lpstr>
      <vt:lpstr>Skia</vt:lpstr>
      <vt:lpstr>Times New Roman</vt:lpstr>
      <vt:lpstr>Wingdings</vt:lpstr>
      <vt:lpstr>Work Sans</vt:lpstr>
      <vt:lpstr>Arial</vt:lpstr>
      <vt:lpstr>anaximandre</vt:lpstr>
      <vt:lpstr>CLUB MULTIMÉDIA</vt:lpstr>
      <vt:lpstr>Le club multimédia, ses missions</vt:lpstr>
      <vt:lpstr>Avec quels outils ?</vt:lpstr>
      <vt:lpstr>Assemblée Générale Statutaire</vt:lpstr>
      <vt:lpstr>Bilan moral</vt:lpstr>
      <vt:lpstr>Bilan financier au 31.08.23</vt:lpstr>
      <vt:lpstr>Conseil d’Administration sortant</vt:lpstr>
      <vt:lpstr>Conseil d’Administration entrant</vt:lpstr>
      <vt:lpstr>Les animateurs et les ateliers</vt:lpstr>
      <vt:lpstr>Le planning du 1er trimestre</vt:lpstr>
      <vt:lpstr>Inscriptions</vt:lpstr>
      <vt:lpstr>Projets</vt:lpstr>
      <vt:lpstr>Merci à tous !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MULTIMÉDIA</dc:title>
  <dc:creator>Utilisateur de Microsoft Office</dc:creator>
  <cp:lastModifiedBy>Utilisateur de Microsoft Office</cp:lastModifiedBy>
  <cp:revision>19</cp:revision>
  <dcterms:created xsi:type="dcterms:W3CDTF">2022-06-08T12:39:15Z</dcterms:created>
  <dcterms:modified xsi:type="dcterms:W3CDTF">2023-09-13T14:43:29Z</dcterms:modified>
</cp:coreProperties>
</file>